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9" autoAdjust="0"/>
    <p:restoredTop sz="94709"/>
  </p:normalViewPr>
  <p:slideViewPr>
    <p:cSldViewPr snapToGrid="0" snapToObjects="1">
      <p:cViewPr varScale="1">
        <p:scale>
          <a:sx n="92" d="100"/>
          <a:sy n="92" d="100"/>
        </p:scale>
        <p:origin x="198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D5EB33-A3AA-2D4D-9878-88F329466CAD}" type="datetimeFigureOut">
              <a:rPr lang="en-US" smtClean="0"/>
              <a:t>11/21/17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221C3-0267-D24F-A312-80C2B9CDE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493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“Maps, Central Europe, and History” has already been viewed by my students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221C3-0267-D24F-A312-80C2B9CDE8E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1553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221C3-0267-D24F-A312-80C2B9CDE8E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39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11/21/17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11/21/17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11/21/17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11/21/17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11/21/17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11/21/17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11/21/17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11/21/17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11/21/17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11/21/17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11/21/17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11/21/17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Holocaust Story</a:t>
            </a:r>
            <a:endParaRPr lang="en-US" dirty="0"/>
          </a:p>
        </p:txBody>
      </p:sp>
      <p:pic>
        <p:nvPicPr>
          <p:cNvPr id="4" name="Picture 3" descr="Return to Rivne Screen Shot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800" y="364533"/>
            <a:ext cx="3806825" cy="324651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83126" y="246878"/>
            <a:ext cx="18415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Shelly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363981" y="253409"/>
            <a:ext cx="14275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FFFF"/>
                </a:solidFill>
              </a:rPr>
              <a:t>Raya</a:t>
            </a:r>
            <a:endParaRPr lang="en-US" sz="4400" dirty="0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09196" y="3683000"/>
            <a:ext cx="140835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Before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7670355" y="3683000"/>
            <a:ext cx="112122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After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365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706531"/>
          </a:xfrm>
        </p:spPr>
        <p:txBody>
          <a:bodyPr/>
          <a:lstStyle/>
          <a:p>
            <a:pPr algn="ctr"/>
            <a:r>
              <a:rPr lang="en-US" dirty="0" smtClean="0"/>
              <a:t>Think Pair Share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01750"/>
            <a:ext cx="7556313" cy="48244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/>
              <a:t>Using your </a:t>
            </a:r>
            <a:r>
              <a:rPr lang="en-US" sz="4400" dirty="0"/>
              <a:t>prior knowledge </a:t>
            </a:r>
            <a:r>
              <a:rPr lang="en-US" sz="4400" dirty="0" smtClean="0"/>
              <a:t>of </a:t>
            </a:r>
            <a:r>
              <a:rPr lang="en-US" sz="4400" dirty="0"/>
              <a:t>the history of C</a:t>
            </a:r>
            <a:r>
              <a:rPr lang="en-US" sz="4400" dirty="0" smtClean="0"/>
              <a:t>entral Europe, how have borders impacted the life of everyday people? </a:t>
            </a:r>
            <a:endParaRPr lang="en-US" sz="4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891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817656"/>
          </a:xfrm>
        </p:spPr>
        <p:txBody>
          <a:bodyPr/>
          <a:lstStyle/>
          <a:p>
            <a:pPr algn="ctr"/>
            <a:r>
              <a:rPr lang="en-US" dirty="0" smtClean="0"/>
              <a:t>Everybody knows that…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01750"/>
            <a:ext cx="7556313" cy="4824413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What information do you think is probably common knowledge about the Holocaust?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64943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206375"/>
            <a:ext cx="7556313" cy="936625"/>
          </a:xfrm>
        </p:spPr>
        <p:txBody>
          <a:bodyPr/>
          <a:lstStyle/>
          <a:p>
            <a:pPr algn="ctr"/>
            <a:r>
              <a:rPr lang="en-US" sz="4800" dirty="0" smtClean="0"/>
              <a:t>Return to </a:t>
            </a:r>
            <a:r>
              <a:rPr lang="en-US" sz="4800" dirty="0" err="1" smtClean="0"/>
              <a:t>Rivne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143000"/>
            <a:ext cx="8169276" cy="498316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Key People</a:t>
            </a:r>
          </a:p>
          <a:p>
            <a:pPr lvl="1"/>
            <a:r>
              <a:rPr lang="en-US" sz="2400" dirty="0"/>
              <a:t>Shelly and her mother</a:t>
            </a:r>
          </a:p>
          <a:p>
            <a:pPr lvl="1"/>
            <a:r>
              <a:rPr lang="en-US" sz="2400" dirty="0"/>
              <a:t>Raya and her mother</a:t>
            </a:r>
          </a:p>
          <a:p>
            <a:pPr lvl="2"/>
            <a:r>
              <a:rPr lang="en-US" sz="2400" dirty="0"/>
              <a:t>Shelly and Raya’s mothers are </a:t>
            </a:r>
            <a:r>
              <a:rPr lang="en-US" sz="2400" dirty="0" smtClean="0"/>
              <a:t>sisters</a:t>
            </a:r>
          </a:p>
          <a:p>
            <a:r>
              <a:rPr lang="en-US" sz="2400" dirty="0" smtClean="0"/>
              <a:t>Key Places</a:t>
            </a:r>
          </a:p>
          <a:p>
            <a:pPr lvl="1"/>
            <a:r>
              <a:rPr lang="en-US" sz="2400" dirty="0" smtClean="0"/>
              <a:t>Rivne</a:t>
            </a:r>
          </a:p>
          <a:p>
            <a:pPr lvl="1"/>
            <a:r>
              <a:rPr lang="en-US" sz="2400" dirty="0" err="1"/>
              <a:t>Miatyn</a:t>
            </a:r>
            <a:r>
              <a:rPr lang="en-US" sz="2400" dirty="0"/>
              <a:t> </a:t>
            </a:r>
            <a:endParaRPr lang="en-US" sz="2400" dirty="0" smtClean="0"/>
          </a:p>
          <a:p>
            <a:pPr lvl="1"/>
            <a:r>
              <a:rPr lang="en-US" sz="2400" dirty="0"/>
              <a:t>Poland</a:t>
            </a:r>
          </a:p>
          <a:p>
            <a:pPr lvl="1"/>
            <a:r>
              <a:rPr lang="en-US" sz="2400" dirty="0" smtClean="0"/>
              <a:t>Ukraine</a:t>
            </a:r>
          </a:p>
          <a:p>
            <a:pPr lvl="1"/>
            <a:r>
              <a:rPr lang="en-US" sz="2400" dirty="0" smtClean="0"/>
              <a:t>Leningrad/St. Petersburg</a:t>
            </a:r>
          </a:p>
        </p:txBody>
      </p:sp>
    </p:spTree>
    <p:extLst>
      <p:ext uri="{BB962C8B-B14F-4D97-AF65-F5344CB8AC3E}">
        <p14:creationId xmlns:p14="http://schemas.microsoft.com/office/powerpoint/2010/main" val="1995366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 smtClean="0"/>
              <a:t>Return to </a:t>
            </a:r>
            <a:r>
              <a:rPr lang="en-US" sz="4400" dirty="0" err="1" smtClean="0"/>
              <a:t>Rivne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Removed the imbedded film so that it could </a:t>
            </a:r>
            <a:r>
              <a:rPr lang="en-US" smtClean="0"/>
              <a:t>be emailed. 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94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 smtClean="0"/>
              <a:t>Discussing your question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01750"/>
            <a:ext cx="7556313" cy="4824413"/>
          </a:xfrm>
        </p:spPr>
        <p:txBody>
          <a:bodyPr>
            <a:noAutofit/>
          </a:bodyPr>
          <a:lstStyle/>
          <a:p>
            <a:r>
              <a:rPr lang="en-US" sz="2400" dirty="0" smtClean="0"/>
              <a:t>Build a group of no more than 5 people. </a:t>
            </a:r>
          </a:p>
          <a:p>
            <a:r>
              <a:rPr lang="en-US" sz="2400" dirty="0" smtClean="0"/>
              <a:t>Identify one person who will serve as a reporter to share out the key points that your group discussed in answering your question. </a:t>
            </a:r>
          </a:p>
          <a:p>
            <a:r>
              <a:rPr lang="en-US" sz="2400" dirty="0" smtClean="0"/>
              <a:t>Using your notes, conduct a small group discussion with your classmates that sequences through all four parts of the film going in order.  Every group member is expected to actively participate in the discussion.  </a:t>
            </a:r>
          </a:p>
          <a:p>
            <a:r>
              <a:rPr lang="en-US" sz="2400" dirty="0" smtClean="0"/>
              <a:t>Collectively agree on what you want your reporter to share with the class.  Keep in mind that other groups were not focusing on the same questions. 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14982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487606"/>
            <a:ext cx="7556313" cy="4435522"/>
          </a:xfrm>
        </p:spPr>
        <p:txBody>
          <a:bodyPr/>
          <a:lstStyle/>
          <a:p>
            <a:pPr algn="ctr"/>
            <a:r>
              <a:rPr lang="en-US" sz="12000" dirty="0" smtClean="0"/>
              <a:t>Share </a:t>
            </a:r>
            <a:br>
              <a:rPr lang="en-US" sz="12000" dirty="0" smtClean="0"/>
            </a:br>
            <a:r>
              <a:rPr lang="en-US" sz="12000" dirty="0" smtClean="0"/>
              <a:t>Out</a:t>
            </a:r>
            <a:endParaRPr lang="en-US" sz="12000" dirty="0"/>
          </a:p>
        </p:txBody>
      </p:sp>
    </p:spTree>
    <p:extLst>
      <p:ext uri="{BB962C8B-B14F-4D97-AF65-F5344CB8AC3E}">
        <p14:creationId xmlns:p14="http://schemas.microsoft.com/office/powerpoint/2010/main" val="195801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204716"/>
            <a:ext cx="7556313" cy="655093"/>
          </a:xfrm>
        </p:spPr>
        <p:txBody>
          <a:bodyPr/>
          <a:lstStyle/>
          <a:p>
            <a:pPr algn="ctr"/>
            <a:r>
              <a:rPr lang="en-US" dirty="0" smtClean="0"/>
              <a:t>Digging Deeper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859810"/>
            <a:ext cx="7800787" cy="5266354"/>
          </a:xfrm>
        </p:spPr>
        <p:txBody>
          <a:bodyPr>
            <a:normAutofit fontScale="85000" lnSpcReduction="10000"/>
          </a:bodyPr>
          <a:lstStyle/>
          <a:p>
            <a:r>
              <a:rPr lang="en-US" sz="3300" dirty="0" smtClean="0"/>
              <a:t>What </a:t>
            </a:r>
            <a:r>
              <a:rPr lang="en-US" sz="3300" dirty="0"/>
              <a:t>do you think is the </a:t>
            </a:r>
            <a:r>
              <a:rPr lang="en-US" sz="3300" dirty="0" smtClean="0"/>
              <a:t>personal and communal value of “revisiting” </a:t>
            </a:r>
            <a:r>
              <a:rPr lang="en-US" sz="3300" dirty="0"/>
              <a:t>the locations </a:t>
            </a:r>
            <a:r>
              <a:rPr lang="en-US" sz="3300" dirty="0" smtClean="0"/>
              <a:t>and experiences of traumatic events in history?  Explain.</a:t>
            </a:r>
          </a:p>
          <a:p>
            <a:r>
              <a:rPr lang="en-US" sz="3300" dirty="0" smtClean="0"/>
              <a:t> What </a:t>
            </a:r>
            <a:r>
              <a:rPr lang="en-US" sz="3300" dirty="0"/>
              <a:t>do you think is the biggest lesson that </a:t>
            </a:r>
            <a:r>
              <a:rPr lang="en-US" sz="3300" dirty="0" smtClean="0"/>
              <a:t>students your age </a:t>
            </a:r>
            <a:r>
              <a:rPr lang="en-US" sz="3300" dirty="0"/>
              <a:t>can learn from the </a:t>
            </a:r>
            <a:r>
              <a:rPr lang="en-US" sz="3300" dirty="0" smtClean="0"/>
              <a:t>experiences </a:t>
            </a:r>
            <a:r>
              <a:rPr lang="en-US" sz="3300" dirty="0"/>
              <a:t>of Shelly and Raya</a:t>
            </a:r>
            <a:r>
              <a:rPr lang="en-US" sz="3300" dirty="0" smtClean="0"/>
              <a:t>?  Explain. </a:t>
            </a:r>
            <a:endParaRPr lang="en-US" sz="3300" dirty="0"/>
          </a:p>
          <a:p>
            <a:r>
              <a:rPr lang="en-US" sz="3300" dirty="0"/>
              <a:t>How </a:t>
            </a:r>
            <a:r>
              <a:rPr lang="en-US" sz="3300" dirty="0" smtClean="0"/>
              <a:t>did Shelly </a:t>
            </a:r>
            <a:r>
              <a:rPr lang="en-US" sz="3300" dirty="0"/>
              <a:t>and Raya’s story </a:t>
            </a:r>
            <a:r>
              <a:rPr lang="en-US" sz="3300" dirty="0" smtClean="0"/>
              <a:t>deepen your understanding of the  complexity of the Holocaust beyond your </a:t>
            </a:r>
            <a:r>
              <a:rPr lang="en-US" sz="3300" dirty="0"/>
              <a:t>prior knowledge and experience with the topic?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57354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642</TotalTime>
  <Words>289</Words>
  <Application>Microsoft Macintosh PowerPoint</Application>
  <PresentationFormat>On-screen Show (4:3)</PresentationFormat>
  <Paragraphs>35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Rockwell</vt:lpstr>
      <vt:lpstr>Wingdings</vt:lpstr>
      <vt:lpstr>Advantage</vt:lpstr>
      <vt:lpstr>A Holocaust Story</vt:lpstr>
      <vt:lpstr>Think Pair Share</vt:lpstr>
      <vt:lpstr>Everybody knows that…</vt:lpstr>
      <vt:lpstr>Return to Rivne</vt:lpstr>
      <vt:lpstr>Return to Rivne</vt:lpstr>
      <vt:lpstr>Discussing your question </vt:lpstr>
      <vt:lpstr>Share  Out</vt:lpstr>
      <vt:lpstr>Digging Deeper</vt:lpstr>
    </vt:vector>
  </TitlesOfParts>
  <Company>BCPS</Company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Holocaust Story</dc:title>
  <dc:creator>Sarah Martin</dc:creator>
  <cp:lastModifiedBy>Lauren Granite</cp:lastModifiedBy>
  <cp:revision>13</cp:revision>
  <dcterms:created xsi:type="dcterms:W3CDTF">2017-03-09T03:17:36Z</dcterms:created>
  <dcterms:modified xsi:type="dcterms:W3CDTF">2017-11-21T23:04:49Z</dcterms:modified>
</cp:coreProperties>
</file>