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place/Jewish+Community+Centre/@50.052872,19.945092,3a,75y,305.18h,90t/data=!3m4!1e1!3m2!1sLeRuP4ucCDmZPKyGTK2Hpg!2e0!4m2!3m1!1s0x47165b6afbaad895:0x4d94437edba195c0!6m1!1e1?hl=en" TargetMode="External"/><Relationship Id="rId3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@50.052736,19.944499,3a,75y,162.03h,87.97t/data=!3m4!1e1!3m2!1sCY_5H_8AX5Zj1cn6gnhFYA!2e0?hl=en" TargetMode="External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@50.053387,19.947272,3a,75y,178.2h,86.81t/data=!3m4!1e1!3m2!1skwLVTpPXG9NyJUZGzyZiyw!2e0?hl=en" TargetMode="External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@50.053606,19.944817,3a,75y,344.46h,96.63t/data=!3m4!1e1!3m2!1sHLBxLlSAlyQ7G7HYRmQizg!2e0!6m1!1e1?hl=en" TargetMode="External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@50.05281,19.944827,3a,83.6y,319.64h,98.34t/data=!3m4!1e1!3m2!1shH3WhV4oSZCnXBNqF7tD4Q!2e0!6m1!1e1?hl=en" TargetMode="External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@50.052736,19.944499,3a,75y,162.03h,87.97t/data=!3m4!1e1!3m2!1sCY_5H_8AX5Zj1cn6gnhFYA!2e0?hl=en" TargetMode="External"/><Relationship Id="rId3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@50.046542,19.954078,3a,75y,133.61h,86.66t/data=!3m4!1e1!3m2!1seODpIT4gSF-KBVe9rrZvbg!2e0?hl=en" TargetMode="External"/><Relationship Id="rId3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@50.046542,19.954078,3a,75y,133.61h,86.66t/data=!3m4!1e1!3m2!1seODpIT4gSF-KBVe9rrZvbg!2e0?hl=en" TargetMode="External"/><Relationship Id="rId3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at/maps/place/Memorial+and+Museum+Auschwitz-Birkenau/@50.027411,19.201983,2a,90y,90t/data=!3m5!1e2!3m3!1s91170969!2e1!3e10!4m2!3m1!1s0x4716be32014dffa1:0xe8e173d6821a53c5!6m1!1e1?hl=en" TargetMode="External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creen Shot 2015-02-09 at 1.09.50 P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503" y="1629023"/>
            <a:ext cx="8293101" cy="670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4 / Life After The War </a:t>
            </a:r>
            <a:endParaRPr sz="3000"/>
          </a:p>
          <a:p>
            <a:pPr lvl="0">
              <a:defRPr sz="1800"/>
            </a:pPr>
            <a:r>
              <a:rPr sz="3000"/>
              <a:t>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59" name="Screen Shot 2015-02-09 at 1.57.53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98"/>
            <a:ext cx="13004800" cy="6395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2 / Map A - Miodowa 21 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35" name="Screen Shot 2015-02-09 at 1.12.42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50"/>
            <a:ext cx="13004800" cy="6378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2 / Map B - Miodowa 39 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38" name="Screen Shot 2015-02-09 at 1.19.05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8757"/>
            <a:ext cx="13004800" cy="6364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2 / Map C - Hilfstein Hebrew Gymnasium </a:t>
            </a:r>
            <a:endParaRPr sz="3000"/>
          </a:p>
          <a:p>
            <a:pPr lvl="0" defTabSz="457200">
              <a:spcBef>
                <a:spcPts val="1200"/>
              </a:spcBef>
              <a:defRPr sz="1800"/>
            </a:pPr>
            <a:r>
              <a:rPr sz="3000"/>
              <a:t> 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41" name="Screen Shot 2015-02-09 at 1.24.32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1471"/>
            <a:ext cx="13004800" cy="6395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2 / Map D - Temple, Miodowa 24 </a:t>
            </a:r>
            <a:endParaRPr sz="3000"/>
          </a:p>
          <a:p>
            <a:pPr lvl="0" defTabSz="457200">
              <a:spcBef>
                <a:spcPts val="1200"/>
              </a:spcBef>
              <a:defRPr sz="1800"/>
            </a:pPr>
            <a:r>
              <a:rPr sz="3000"/>
              <a:t> 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44" name="Screen Shot 2015-02-09 at 1.27.10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63177"/>
            <a:ext cx="13004800" cy="6404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3 / Map A - Miodowa 21 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47" name="Screen Shot 2015-02-09 at 1.12.42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50"/>
            <a:ext cx="13004800" cy="6378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3 / Map E - Ghetto Heroes Square </a:t>
            </a:r>
            <a:endParaRPr sz="3000"/>
          </a:p>
          <a:p>
            <a:pPr lvl="0">
              <a:defRPr sz="1800"/>
            </a:pPr>
            <a:r>
              <a:rPr sz="3000"/>
              <a:t>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50" name="Screen Shot 2015-02-09 at 1.33.16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5357"/>
            <a:ext cx="13004800" cy="6387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3 / Map F - Schindler (Lipowa 4) </a:t>
            </a:r>
            <a:endParaRPr sz="3000"/>
          </a:p>
          <a:p>
            <a:pPr lvl="0">
              <a:defRPr sz="1800"/>
            </a:pPr>
            <a:r>
              <a:rPr sz="3000"/>
              <a:t>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53" name="Screen Shot 2015-02-09 at 1.51.13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8986"/>
            <a:ext cx="13004800" cy="6387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body" idx="1"/>
          </p:nvPr>
        </p:nvSpPr>
        <p:spPr>
          <a:xfrm>
            <a:off x="1270000" y="65595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Section 3 / Auschwitz Concentration Camp</a:t>
            </a:r>
            <a:endParaRPr sz="3000"/>
          </a:p>
          <a:p>
            <a:pPr lvl="0">
              <a:defRPr sz="1800"/>
            </a:pPr>
            <a:r>
              <a:rPr sz="3000"/>
              <a:t>(</a:t>
            </a:r>
            <a:r>
              <a:rPr sz="3000" u="sng">
                <a:hlinkClick r:id="rId2" invalidUrl="" action="" tgtFrame="" tooltip="" history="1" highlightClick="0" endSnd="0"/>
              </a:rPr>
              <a:t>google maps link</a:t>
            </a:r>
            <a:r>
              <a:rPr sz="3000"/>
              <a:t>)</a:t>
            </a:r>
          </a:p>
        </p:txBody>
      </p:sp>
      <p:pic>
        <p:nvPicPr>
          <p:cNvPr id="56" name="Screen Shot 2015-02-09 at 1.54.52 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4469"/>
            <a:ext cx="13004800" cy="6364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